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7" r:id="rId13"/>
    <p:sldId id="269" r:id="rId14"/>
    <p:sldId id="268" r:id="rId15"/>
    <p:sldId id="271" r:id="rId16"/>
    <p:sldId id="272" r:id="rId17"/>
    <p:sldId id="274" r:id="rId18"/>
    <p:sldId id="270" r:id="rId19"/>
    <p:sldId id="273" r:id="rId20"/>
    <p:sldId id="276" r:id="rId21"/>
    <p:sldId id="275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6" r:id="rId31"/>
    <p:sldId id="285" r:id="rId32"/>
    <p:sldId id="288" r:id="rId33"/>
    <p:sldId id="287" r:id="rId34"/>
    <p:sldId id="289" r:id="rId35"/>
    <p:sldId id="292" r:id="rId36"/>
    <p:sldId id="29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2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5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0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8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0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2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7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3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4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E56F9-9F8A-4747-AED0-E9DA30EC7001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0B506-F309-403B-A148-2A519418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5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14.xml"/><Relationship Id="rId18" Type="http://schemas.openxmlformats.org/officeDocument/2006/relationships/slide" Target="slide27.xml"/><Relationship Id="rId26" Type="http://schemas.openxmlformats.org/officeDocument/2006/relationships/slide" Target="slide8.xml"/><Relationship Id="rId3" Type="http://schemas.openxmlformats.org/officeDocument/2006/relationships/slide" Target="slide15.xml"/><Relationship Id="rId21" Type="http://schemas.openxmlformats.org/officeDocument/2006/relationships/slide" Target="slide33.xml"/><Relationship Id="rId34" Type="http://schemas.openxmlformats.org/officeDocument/2006/relationships/slide" Target="slide23.xml"/><Relationship Id="rId7" Type="http://schemas.openxmlformats.org/officeDocument/2006/relationships/slide" Target="slide6.xml"/><Relationship Id="rId12" Type="http://schemas.openxmlformats.org/officeDocument/2006/relationships/slide" Target="slide4.xml"/><Relationship Id="rId17" Type="http://schemas.openxmlformats.org/officeDocument/2006/relationships/slide" Target="slide30.xml"/><Relationship Id="rId25" Type="http://schemas.openxmlformats.org/officeDocument/2006/relationships/slide" Target="slide36.xml"/><Relationship Id="rId33" Type="http://schemas.openxmlformats.org/officeDocument/2006/relationships/slide" Target="slide16.xml"/><Relationship Id="rId2" Type="http://schemas.openxmlformats.org/officeDocument/2006/relationships/slide" Target="slide31.xml"/><Relationship Id="rId16" Type="http://schemas.openxmlformats.org/officeDocument/2006/relationships/slide" Target="slide21.xml"/><Relationship Id="rId20" Type="http://schemas.openxmlformats.org/officeDocument/2006/relationships/slide" Target="slide35.xml"/><Relationship Id="rId29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2.xml"/><Relationship Id="rId24" Type="http://schemas.openxmlformats.org/officeDocument/2006/relationships/slide" Target="slide7.xml"/><Relationship Id="rId32" Type="http://schemas.openxmlformats.org/officeDocument/2006/relationships/slide" Target="slide17.xml"/><Relationship Id="rId5" Type="http://schemas.openxmlformats.org/officeDocument/2006/relationships/slide" Target="slide20.xml"/><Relationship Id="rId15" Type="http://schemas.openxmlformats.org/officeDocument/2006/relationships/slide" Target="slide29.xml"/><Relationship Id="rId23" Type="http://schemas.openxmlformats.org/officeDocument/2006/relationships/slide" Target="slide11.xml"/><Relationship Id="rId28" Type="http://schemas.openxmlformats.org/officeDocument/2006/relationships/slide" Target="slide32.xml"/><Relationship Id="rId36" Type="http://schemas.openxmlformats.org/officeDocument/2006/relationships/slide" Target="slide25.xml"/><Relationship Id="rId10" Type="http://schemas.openxmlformats.org/officeDocument/2006/relationships/image" Target="../media/image1.gif"/><Relationship Id="rId19" Type="http://schemas.openxmlformats.org/officeDocument/2006/relationships/slide" Target="slide2.xml"/><Relationship Id="rId31" Type="http://schemas.openxmlformats.org/officeDocument/2006/relationships/slide" Target="slide18.xml"/><Relationship Id="rId4" Type="http://schemas.openxmlformats.org/officeDocument/2006/relationships/slide" Target="slide24.xml"/><Relationship Id="rId9" Type="http://schemas.openxmlformats.org/officeDocument/2006/relationships/slide" Target="slide26.xml"/><Relationship Id="rId14" Type="http://schemas.openxmlformats.org/officeDocument/2006/relationships/slide" Target="slide34.xml"/><Relationship Id="rId22" Type="http://schemas.openxmlformats.org/officeDocument/2006/relationships/slide" Target="slide5.xml"/><Relationship Id="rId27" Type="http://schemas.openxmlformats.org/officeDocument/2006/relationships/slide" Target="slide28.xml"/><Relationship Id="rId30" Type="http://schemas.openxmlformats.org/officeDocument/2006/relationships/slide" Target="slide13.xml"/><Relationship Id="rId35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xplosion 1 25">
            <a:hlinkClick r:id="rId2" action="ppaction://hlinksldjump"/>
          </p:cNvPr>
          <p:cNvSpPr/>
          <p:nvPr/>
        </p:nvSpPr>
        <p:spPr>
          <a:xfrm>
            <a:off x="5489493" y="4040943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xplosion 1 26">
            <a:hlinkClick r:id="rId3" action="ppaction://hlinksldjump"/>
          </p:cNvPr>
          <p:cNvSpPr/>
          <p:nvPr/>
        </p:nvSpPr>
        <p:spPr>
          <a:xfrm>
            <a:off x="6768621" y="4055834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xplosion 1 30">
            <a:hlinkClick r:id="rId4" action="ppaction://hlinksldjump"/>
          </p:cNvPr>
          <p:cNvSpPr/>
          <p:nvPr/>
        </p:nvSpPr>
        <p:spPr>
          <a:xfrm>
            <a:off x="219746" y="5300564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Explosion 1 31">
            <a:hlinkClick r:id="rId5" action="ppaction://hlinksldjump"/>
          </p:cNvPr>
          <p:cNvSpPr/>
          <p:nvPr/>
        </p:nvSpPr>
        <p:spPr>
          <a:xfrm>
            <a:off x="1508420" y="5386394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xplosion 1 32">
            <a:hlinkClick r:id="rId6" action="ppaction://hlinksldjump"/>
          </p:cNvPr>
          <p:cNvSpPr/>
          <p:nvPr/>
        </p:nvSpPr>
        <p:spPr>
          <a:xfrm>
            <a:off x="2772601" y="5381675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Explosion 1 33">
            <a:hlinkClick r:id="rId7" action="ppaction://hlinksldjump"/>
          </p:cNvPr>
          <p:cNvSpPr/>
          <p:nvPr/>
        </p:nvSpPr>
        <p:spPr>
          <a:xfrm>
            <a:off x="4093613" y="5350290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xplosion 1 34">
            <a:hlinkClick r:id="rId8" action="ppaction://hlinksldjump"/>
          </p:cNvPr>
          <p:cNvSpPr/>
          <p:nvPr/>
        </p:nvSpPr>
        <p:spPr>
          <a:xfrm>
            <a:off x="5300962" y="5381675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xplosion 1 35">
            <a:hlinkClick r:id="rId9" action="ppaction://hlinksldjump"/>
          </p:cNvPr>
          <p:cNvSpPr/>
          <p:nvPr/>
        </p:nvSpPr>
        <p:spPr>
          <a:xfrm>
            <a:off x="6653999" y="5436225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191071" y="245658"/>
            <a:ext cx="11859901" cy="585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Picture 8" descr="BLULI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55062" y="3306228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 descr="BLULI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20663" y="6644073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8" descr="BLULI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268662" y="3258602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8" descr="BLULI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0488" y="-87848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Explosion 1 46">
            <a:hlinkClick r:id="rId11" action="ppaction://hlinksldjump"/>
          </p:cNvPr>
          <p:cNvSpPr/>
          <p:nvPr/>
        </p:nvSpPr>
        <p:spPr>
          <a:xfrm>
            <a:off x="217949" y="830876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Explosion 1 47">
            <a:hlinkClick r:id="rId12" action="ppaction://hlinksldjump"/>
          </p:cNvPr>
          <p:cNvSpPr/>
          <p:nvPr/>
        </p:nvSpPr>
        <p:spPr>
          <a:xfrm>
            <a:off x="1429012" y="837699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Explosion 1 48">
            <a:hlinkClick r:id="rId13" action="ppaction://hlinksldjump"/>
          </p:cNvPr>
          <p:cNvSpPr/>
          <p:nvPr/>
        </p:nvSpPr>
        <p:spPr>
          <a:xfrm>
            <a:off x="2807880" y="813422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Explosion 1 49">
            <a:hlinkClick r:id="rId14" action="ppaction://hlinksldjump"/>
          </p:cNvPr>
          <p:cNvSpPr/>
          <p:nvPr/>
        </p:nvSpPr>
        <p:spPr>
          <a:xfrm>
            <a:off x="4087700" y="789165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Explosion 1 50">
            <a:hlinkClick r:id="rId15" action="ppaction://hlinksldjump"/>
          </p:cNvPr>
          <p:cNvSpPr/>
          <p:nvPr/>
        </p:nvSpPr>
        <p:spPr>
          <a:xfrm>
            <a:off x="5446368" y="844142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Explosion 1 51">
            <a:hlinkClick r:id="rId16" action="ppaction://hlinksldjump"/>
          </p:cNvPr>
          <p:cNvSpPr/>
          <p:nvPr/>
        </p:nvSpPr>
        <p:spPr>
          <a:xfrm>
            <a:off x="6757957" y="881471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Explosion 1 52">
            <a:hlinkClick r:id="rId17" action="ppaction://hlinksldjump"/>
          </p:cNvPr>
          <p:cNvSpPr/>
          <p:nvPr/>
        </p:nvSpPr>
        <p:spPr>
          <a:xfrm>
            <a:off x="8103858" y="926413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Explosion 1 53">
            <a:hlinkClick r:id="rId18" action="ppaction://hlinksldjump"/>
          </p:cNvPr>
          <p:cNvSpPr/>
          <p:nvPr/>
        </p:nvSpPr>
        <p:spPr>
          <a:xfrm>
            <a:off x="9397490" y="837698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Explosion 1 54">
            <a:hlinkClick r:id="rId19" action="ppaction://hlinksldjump"/>
          </p:cNvPr>
          <p:cNvSpPr/>
          <p:nvPr/>
        </p:nvSpPr>
        <p:spPr>
          <a:xfrm>
            <a:off x="10764776" y="820298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Explosion 1 55">
            <a:hlinkClick r:id="rId20" action="ppaction://hlinksldjump"/>
          </p:cNvPr>
          <p:cNvSpPr/>
          <p:nvPr/>
        </p:nvSpPr>
        <p:spPr>
          <a:xfrm>
            <a:off x="300479" y="1990073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Explosion 1 56">
            <a:hlinkClick r:id="rId21" action="ppaction://hlinksldjump"/>
          </p:cNvPr>
          <p:cNvSpPr/>
          <p:nvPr/>
        </p:nvSpPr>
        <p:spPr>
          <a:xfrm>
            <a:off x="1569206" y="1971335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Explosion 1 57">
            <a:hlinkClick r:id="rId22" action="ppaction://hlinksldjump"/>
          </p:cNvPr>
          <p:cNvSpPr/>
          <p:nvPr/>
        </p:nvSpPr>
        <p:spPr>
          <a:xfrm>
            <a:off x="2851993" y="2008411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Explosion 1 58">
            <a:hlinkClick r:id="rId23" action="ppaction://hlinksldjump"/>
          </p:cNvPr>
          <p:cNvSpPr/>
          <p:nvPr/>
        </p:nvSpPr>
        <p:spPr>
          <a:xfrm>
            <a:off x="4166548" y="2014785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Explosion 1 59">
            <a:hlinkClick r:id="" action="ppaction://noaction"/>
          </p:cNvPr>
          <p:cNvSpPr/>
          <p:nvPr/>
        </p:nvSpPr>
        <p:spPr>
          <a:xfrm>
            <a:off x="5432541" y="2001138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Explosion 1 60">
            <a:hlinkClick r:id="rId24" action="ppaction://hlinksldjump"/>
          </p:cNvPr>
          <p:cNvSpPr/>
          <p:nvPr/>
        </p:nvSpPr>
        <p:spPr>
          <a:xfrm>
            <a:off x="6773741" y="2045906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Explosion 1 61">
            <a:hlinkClick r:id="rId11" action="ppaction://hlinksldjump"/>
          </p:cNvPr>
          <p:cNvSpPr/>
          <p:nvPr/>
        </p:nvSpPr>
        <p:spPr>
          <a:xfrm>
            <a:off x="8110141" y="2025413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Explosion 1 62">
            <a:hlinkClick r:id="rId25" action="ppaction://hlinksldjump"/>
          </p:cNvPr>
          <p:cNvSpPr/>
          <p:nvPr/>
        </p:nvSpPr>
        <p:spPr>
          <a:xfrm>
            <a:off x="9436321" y="1960974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Explosion 1 63">
            <a:hlinkClick r:id="rId26" action="ppaction://hlinksldjump"/>
          </p:cNvPr>
          <p:cNvSpPr/>
          <p:nvPr/>
        </p:nvSpPr>
        <p:spPr>
          <a:xfrm>
            <a:off x="10740474" y="2056534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Explosion 1 64">
            <a:hlinkClick r:id="rId27" action="ppaction://hlinksldjump"/>
          </p:cNvPr>
          <p:cNvSpPr/>
          <p:nvPr/>
        </p:nvSpPr>
        <p:spPr>
          <a:xfrm>
            <a:off x="299175" y="3931164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Explosion 1 65">
            <a:hlinkClick r:id="rId28" action="ppaction://hlinksldjump"/>
          </p:cNvPr>
          <p:cNvSpPr/>
          <p:nvPr/>
        </p:nvSpPr>
        <p:spPr>
          <a:xfrm>
            <a:off x="1649346" y="3955253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Explosion 1 66">
            <a:hlinkClick r:id="rId29" action="ppaction://hlinksldjump"/>
          </p:cNvPr>
          <p:cNvSpPr/>
          <p:nvPr/>
        </p:nvSpPr>
        <p:spPr>
          <a:xfrm>
            <a:off x="2854819" y="4009466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Explosion 1 67">
            <a:hlinkClick r:id="rId30" action="ppaction://hlinksldjump"/>
          </p:cNvPr>
          <p:cNvSpPr/>
          <p:nvPr/>
        </p:nvSpPr>
        <p:spPr>
          <a:xfrm>
            <a:off x="4184278" y="4078272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Explosion 1 68">
            <a:hlinkClick r:id="rId31" action="ppaction://hlinksldjump"/>
          </p:cNvPr>
          <p:cNvSpPr/>
          <p:nvPr/>
        </p:nvSpPr>
        <p:spPr>
          <a:xfrm>
            <a:off x="8023114" y="4055835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Explosion 1 69">
            <a:hlinkClick r:id="rId32" action="ppaction://hlinksldjump"/>
          </p:cNvPr>
          <p:cNvSpPr/>
          <p:nvPr/>
        </p:nvSpPr>
        <p:spPr>
          <a:xfrm>
            <a:off x="9282026" y="4090765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Explosion 1 70">
            <a:hlinkClick r:id="rId33" action="ppaction://hlinksldjump"/>
          </p:cNvPr>
          <p:cNvSpPr/>
          <p:nvPr/>
        </p:nvSpPr>
        <p:spPr>
          <a:xfrm>
            <a:off x="10772331" y="4079019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Explosion 1 71">
            <a:hlinkClick r:id="rId34" action="ppaction://hlinksldjump"/>
          </p:cNvPr>
          <p:cNvSpPr/>
          <p:nvPr/>
        </p:nvSpPr>
        <p:spPr>
          <a:xfrm>
            <a:off x="8023114" y="5413788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Explosion 1 72">
            <a:hlinkClick r:id="rId35" action="ppaction://hlinksldjump"/>
          </p:cNvPr>
          <p:cNvSpPr/>
          <p:nvPr/>
        </p:nvSpPr>
        <p:spPr>
          <a:xfrm>
            <a:off x="9331002" y="5360003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Explosion 1 73">
            <a:hlinkClick r:id="rId36" action="ppaction://hlinksldjump"/>
          </p:cNvPr>
          <p:cNvSpPr/>
          <p:nvPr/>
        </p:nvSpPr>
        <p:spPr>
          <a:xfrm>
            <a:off x="10684039" y="5340291"/>
            <a:ext cx="1289624" cy="1357953"/>
          </a:xfrm>
          <a:prstGeom prst="irregularSeal1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itle 1"/>
          <p:cNvSpPr txBox="1">
            <a:spLocks/>
          </p:cNvSpPr>
          <p:nvPr/>
        </p:nvSpPr>
        <p:spPr>
          <a:xfrm>
            <a:off x="217949" y="3176288"/>
            <a:ext cx="11812149" cy="7580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ĐỌC CHKI-LỚP 4A, 2019-2020</a:t>
            </a:r>
          </a:p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Slide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0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5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594" y="398316"/>
            <a:ext cx="10515600" cy="3356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20228" y="6011842"/>
            <a:ext cx="2005084" cy="742304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575895" y="1048844"/>
            <a:ext cx="10753299" cy="2014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 …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Nhờ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đâu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mà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thành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632" y="3429000"/>
            <a:ext cx="1120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long;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Nam,…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539"/>
            <a:ext cx="10515600" cy="6117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20227" y="5823088"/>
            <a:ext cx="2005084" cy="103491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70021" y="796486"/>
            <a:ext cx="10753299" cy="317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Cuộc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sống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lúc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nhỏ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6062" y="3703559"/>
            <a:ext cx="1106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quẩy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594" y="-912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594806"/>
            <a:ext cx="2005084" cy="935650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48600" y="1072502"/>
            <a:ext cx="10780594" cy="3171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Hội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Hữu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Trấp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/155.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Câu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: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Hãy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giới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thiệu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ở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Hữu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Trấp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0247" y="3840480"/>
            <a:ext cx="11135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Trấp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0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616" y="-912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13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623560"/>
            <a:ext cx="2005084" cy="90689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20914" y="1036066"/>
            <a:ext cx="11359713" cy="28198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Tích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Sơn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thuộc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thị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xã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Vĩnh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Yên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/155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ở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Tích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Sơn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gì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đặc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biệt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37616" y="3995090"/>
            <a:ext cx="10998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0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82" y="222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760720"/>
            <a:ext cx="2005084" cy="76973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48600" y="1072502"/>
            <a:ext cx="10780594" cy="3171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Hội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Hữu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Trấp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/155.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Câu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: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Vì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sao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bao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giờ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cũng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00" y="3718091"/>
            <a:ext cx="10927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82" y="98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422392"/>
            <a:ext cx="2005084" cy="1108064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48065" y="1347787"/>
            <a:ext cx="11359713" cy="28198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Tích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Sơn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thuộc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thị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xã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Vĩnh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Yên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/155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Ngoài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em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còn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trò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dân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gian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khác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996" y="4360032"/>
            <a:ext cx="1097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bay,…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6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072" y="174626"/>
            <a:ext cx="10515600" cy="7519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733288"/>
            <a:ext cx="2005084" cy="797168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62408" y="569668"/>
            <a:ext cx="10780594" cy="317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Văn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hay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chữ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tốt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/129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độ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Cao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Bá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Quát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khi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nhận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giúp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cụ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hang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xóm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đơn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0416" y="3682915"/>
            <a:ext cx="11637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Cao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9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92037"/>
            <a:ext cx="10515600" cy="86866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449824"/>
            <a:ext cx="2005084" cy="108063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62408" y="783445"/>
            <a:ext cx="10780594" cy="317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Văn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hay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chữ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tốt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/129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Cao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Bá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Quát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quyết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chí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luyện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chữ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1309" y="3696396"/>
            <a:ext cx="11128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0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594" y="-912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230368"/>
            <a:ext cx="2005084" cy="1300088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708878" y="867399"/>
            <a:ext cx="10780594" cy="3171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(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 155)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Trò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thể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hiện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tinh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thần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589" y="3671923"/>
            <a:ext cx="10807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66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115509"/>
            <a:ext cx="10515600" cy="101834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901165" y="6018606"/>
            <a:ext cx="2005084" cy="735540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76381" y="937699"/>
            <a:ext cx="10780594" cy="317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Văn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hay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chữ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tốt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/129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Sự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việc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gì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xảy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ra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Cao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Bá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Quát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phải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ân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hận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 </a:t>
            </a:r>
          </a:p>
        </p:txBody>
      </p:sp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341" y="3778823"/>
            <a:ext cx="11425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thét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82" y="782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724144"/>
            <a:ext cx="2005084" cy="80631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380056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17901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32430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-14020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668059" y="1085580"/>
            <a:ext cx="10569625" cy="2915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thả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/104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Tìm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chi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nói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lên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minh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Nguyễn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Hiền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090" y="3807645"/>
            <a:ext cx="10844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851"/>
            <a:ext cx="10515600" cy="97358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684472" y="5541265"/>
            <a:ext cx="2005084" cy="104617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73206" y="1192658"/>
            <a:ext cx="10780594" cy="2016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Văn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hay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chữ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tốt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/129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Vì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sao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Cao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Bá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Quát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thường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bị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điểm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7994" y="3385874"/>
            <a:ext cx="10856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Cao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5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82" y="191937"/>
            <a:ext cx="10515600" cy="7956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19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8418" y="5760720"/>
            <a:ext cx="2005084" cy="1121094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81097" y="804982"/>
            <a:ext cx="10780594" cy="2830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Văn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hay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chữ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tốt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/129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Cao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Bá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Quát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quyết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luyện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chữ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1097" y="3429000"/>
            <a:ext cx="11288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74627"/>
            <a:ext cx="10515600" cy="82207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21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809915" y="5742432"/>
            <a:ext cx="2005084" cy="1011714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00502" y="1496137"/>
            <a:ext cx="10753299" cy="218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mở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ti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…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dán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dòng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chữ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gì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trên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chiếc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02" y="4250257"/>
            <a:ext cx="10643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ta”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4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956"/>
            <a:ext cx="10515600" cy="2461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22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901165" y="5965774"/>
            <a:ext cx="2005084" cy="916040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00501" y="1443077"/>
            <a:ext cx="10753299" cy="218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mở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ti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…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Chỉ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trong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mười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năm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trở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thành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3422" y="4148130"/>
            <a:ext cx="10866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70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82" y="256098"/>
            <a:ext cx="10515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23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20229" y="5879929"/>
            <a:ext cx="2005084" cy="938051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62408" y="1428827"/>
            <a:ext cx="10753299" cy="218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mở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ti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…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Lúc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thịnh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vượng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ti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021" y="4049402"/>
            <a:ext cx="11296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5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7" y="291999"/>
            <a:ext cx="10515600" cy="5696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94867" y="5819818"/>
            <a:ext cx="2005084" cy="934328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73207" y="1151485"/>
            <a:ext cx="10753299" cy="218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mở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ti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…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Em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hiểu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một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bậc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anh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hùng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kinh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tế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845" y="3588063"/>
            <a:ext cx="10543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55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47318"/>
            <a:ext cx="10515600" cy="4728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24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948125" y="5359250"/>
            <a:ext cx="2005084" cy="131329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98393" y="1695793"/>
            <a:ext cx="10753299" cy="218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mở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ti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…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mở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ti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vận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đường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thủy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điểm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880" y="4488428"/>
            <a:ext cx="10658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2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218310"/>
            <a:ext cx="10515600" cy="75053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26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57717" y="5952744"/>
            <a:ext cx="2005084" cy="929070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6960" y="1476572"/>
            <a:ext cx="10753299" cy="218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đầu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…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chi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chứng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tỏ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anh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một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người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rất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chí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960" y="4397037"/>
            <a:ext cx="11515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7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174627"/>
            <a:ext cx="10515600" cy="80378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27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79759" y="6194722"/>
            <a:ext cx="2005084" cy="559424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45637" y="1233814"/>
            <a:ext cx="10753299" cy="247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đầu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…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Khi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mở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ti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vận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đường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thủy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việc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gì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315" y="4186491"/>
            <a:ext cx="11475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8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402" y="-221856"/>
            <a:ext cx="10515600" cy="141057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28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941171" y="6093964"/>
            <a:ext cx="2005084" cy="72401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41014" y="901427"/>
            <a:ext cx="11141038" cy="317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tuổi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thơ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/146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Tác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chọn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chi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</a:p>
        </p:txBody>
      </p:sp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805217" y="4266073"/>
            <a:ext cx="11220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594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08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678424"/>
            <a:ext cx="2005084" cy="85203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54737" y="948006"/>
            <a:ext cx="10780594" cy="3171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(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 155)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Qua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phần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đầu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văn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em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hiểu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kéo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8479" y="3830493"/>
            <a:ext cx="109581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3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82" y="326382"/>
            <a:ext cx="10515600" cy="5696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20229" y="5486400"/>
            <a:ext cx="2005084" cy="126774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44704" y="951761"/>
            <a:ext cx="10780594" cy="2355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tuổi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thơ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/146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bằng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giác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quan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8368" y="3429000"/>
            <a:ext cx="10976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vu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4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555" y="236803"/>
            <a:ext cx="10515600" cy="7445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29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8418" y="5923672"/>
            <a:ext cx="2005084" cy="934328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08878" y="609276"/>
            <a:ext cx="10780594" cy="317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tuổi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thơ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chi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08196" y="3836813"/>
            <a:ext cx="11133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3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594" y="291999"/>
            <a:ext cx="10515600" cy="5696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32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559228"/>
            <a:ext cx="2005084" cy="971228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48600" y="1082710"/>
            <a:ext cx="10780594" cy="1686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tuổi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thơ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Nội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dung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…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6525" y="2964602"/>
            <a:ext cx="11059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sướng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3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957" y="273114"/>
            <a:ext cx="10515600" cy="8595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31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76579" y="5632704"/>
            <a:ext cx="2005084" cy="118527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08794" y="1337380"/>
            <a:ext cx="10780594" cy="2176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tuổi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thơ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Qua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câu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mở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tác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muốn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nói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gì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về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tuổi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thơ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8146" y="4074515"/>
            <a:ext cx="1082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06" y="192036"/>
            <a:ext cx="10515600" cy="7190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33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901165" y="5641848"/>
            <a:ext cx="2005084" cy="1211391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-60469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45637" y="1233815"/>
            <a:ext cx="10753299" cy="218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đầu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…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xuất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thân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63" y="3755353"/>
            <a:ext cx="113346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quẩy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809" y="304520"/>
            <a:ext cx="10515600" cy="5675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36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901165" y="6065860"/>
            <a:ext cx="2005084" cy="68828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62408" y="964263"/>
            <a:ext cx="10569625" cy="2915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thả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/104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Tìm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chi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nói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lên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minh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Nguyễn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Hiền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7784" y="3952104"/>
            <a:ext cx="11348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174627"/>
            <a:ext cx="10515600" cy="92265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34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901165" y="5998464"/>
            <a:ext cx="2005084" cy="91696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03676" y="1014776"/>
            <a:ext cx="10753299" cy="2628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 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Nhờ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đâu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thành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1375" y="3697182"/>
            <a:ext cx="10845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4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225" y="2672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79759" y="5813330"/>
            <a:ext cx="2005084" cy="98919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22526" y="1608119"/>
            <a:ext cx="10753299" cy="1894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Năm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kí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một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hãng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buôn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bao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nhiêu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tuổi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60224" y="4087368"/>
            <a:ext cx="10890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3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343" y="-443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696712"/>
            <a:ext cx="2005084" cy="833744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46889" y="891202"/>
            <a:ext cx="11778422" cy="2915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vi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vút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thả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/104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Nguyễn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Hiền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ham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học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chịu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khó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2563" y="3615239"/>
            <a:ext cx="118427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53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020227" y="6042544"/>
            <a:ext cx="2005084" cy="81545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10093" y="846682"/>
            <a:ext cx="10569625" cy="2915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thả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/104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Tìm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chi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nói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lên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minh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Nguyễn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Hiền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0947" y="3826576"/>
            <a:ext cx="11254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353" y="-9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901165" y="6000083"/>
            <a:ext cx="2005084" cy="81545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smtClean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70994" y="1124147"/>
            <a:ext cx="10596921" cy="2915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vi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vút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thả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/104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Bận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bận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học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Nguyễn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Hiền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như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thế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7781" y="39636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6385" y="4039364"/>
            <a:ext cx="10819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vút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929" y="1712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076753" y="5879592"/>
            <a:ext cx="2948559" cy="100222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00501" y="1210284"/>
            <a:ext cx="10596921" cy="2915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ta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thả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/104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Vì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sao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chú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bé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Hiền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được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gọi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Trạng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thả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diều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”?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826" y="4125501"/>
            <a:ext cx="11012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257076"/>
            <a:ext cx="10515600" cy="5094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730859" y="5843016"/>
            <a:ext cx="2005084" cy="687440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00501" y="990187"/>
            <a:ext cx="10753299" cy="2109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đoạn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Vua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tàu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“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”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/115-116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Char char="C"/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Trước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khi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mở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ti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vận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tải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đường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thuỷ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Bạch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Thái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Bưởi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đã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gì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07437" y="3416301"/>
            <a:ext cx="67548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3038" y="6754146"/>
            <a:ext cx="11852274" cy="1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16287" y="3368675"/>
            <a:ext cx="6858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LU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863" y="22225"/>
            <a:ext cx="12057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0125" y="3360788"/>
            <a:ext cx="110580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0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2494</Words>
  <Application>Microsoft Office PowerPoint</Application>
  <PresentationFormat>Custom</PresentationFormat>
  <Paragraphs>179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Yêu cầu số 1</vt:lpstr>
      <vt:lpstr>Yêu cầu số 08</vt:lpstr>
      <vt:lpstr>Yêu cầu số 7</vt:lpstr>
      <vt:lpstr>Yêu cầu số 11</vt:lpstr>
      <vt:lpstr>Yêu cầu số 3</vt:lpstr>
      <vt:lpstr>Yêu cầu số 4</vt:lpstr>
      <vt:lpstr>Yêu cầu số 5</vt:lpstr>
      <vt:lpstr>Yêu cầu số 6</vt:lpstr>
      <vt:lpstr>Yêu cầu số 8</vt:lpstr>
      <vt:lpstr>Yêu cầu số 9</vt:lpstr>
      <vt:lpstr>Yêu cầu số 2</vt:lpstr>
      <vt:lpstr>Yêu cầu số 13</vt:lpstr>
      <vt:lpstr>Yêu cầu số 12</vt:lpstr>
      <vt:lpstr>Yêu cầu số 15</vt:lpstr>
      <vt:lpstr>Yêu cầu số 16</vt:lpstr>
      <vt:lpstr>Yêu cầu số 18</vt:lpstr>
      <vt:lpstr>Yêu cầu số 14</vt:lpstr>
      <vt:lpstr>Yêu cầu số 17</vt:lpstr>
      <vt:lpstr>Yêu cầu số 20</vt:lpstr>
      <vt:lpstr>Yêu cầu số 19</vt:lpstr>
      <vt:lpstr>Yêu cầu số 21</vt:lpstr>
      <vt:lpstr>Yêu cầu số 22</vt:lpstr>
      <vt:lpstr>Yêu cầu số 23</vt:lpstr>
      <vt:lpstr>Yêu cầu số 25</vt:lpstr>
      <vt:lpstr>Yêu cầu số 24</vt:lpstr>
      <vt:lpstr>Yêu cầu số 26</vt:lpstr>
      <vt:lpstr>Yêu cầu số 27</vt:lpstr>
      <vt:lpstr>Yêu cầu số 28</vt:lpstr>
      <vt:lpstr>Yêu cầu số 30</vt:lpstr>
      <vt:lpstr>Yêu cầu số 29</vt:lpstr>
      <vt:lpstr>Yêu cầu số 32</vt:lpstr>
      <vt:lpstr>Yêu cầu số 31</vt:lpstr>
      <vt:lpstr>Yêu cầu số 33</vt:lpstr>
      <vt:lpstr>Yêu cầu số 36</vt:lpstr>
      <vt:lpstr>Yêu cầu số 34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SKY</cp:lastModifiedBy>
  <cp:revision>185</cp:revision>
  <dcterms:created xsi:type="dcterms:W3CDTF">2019-12-20T02:17:15Z</dcterms:created>
  <dcterms:modified xsi:type="dcterms:W3CDTF">2020-03-16T09:27:25Z</dcterms:modified>
</cp:coreProperties>
</file>